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2E6B3-5C32-2703-B07E-F5E47DA3B9B2}" v="1" dt="2021-06-09T15:00:41.826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Lauren" userId="803a0ef7-bf30-4842-a815-984761874f0b" providerId="ADAL" clId="{7700458C-ED2F-4999-B184-25749025E974}"/>
    <pc:docChg chg="custSel modSld">
      <pc:chgData name="Lee, Lauren" userId="803a0ef7-bf30-4842-a815-984761874f0b" providerId="ADAL" clId="{7700458C-ED2F-4999-B184-25749025E974}" dt="2021-06-09T15:04:02.084" v="14" actId="13926"/>
      <pc:docMkLst>
        <pc:docMk/>
      </pc:docMkLst>
      <pc:sldChg chg="modSp">
        <pc:chgData name="Lee, Lauren" userId="803a0ef7-bf30-4842-a815-984761874f0b" providerId="ADAL" clId="{7700458C-ED2F-4999-B184-25749025E974}" dt="2021-06-09T15:00:25.471" v="13" actId="115"/>
        <pc:sldMkLst>
          <pc:docMk/>
          <pc:sldMk cId="0" sldId="259"/>
        </pc:sldMkLst>
        <pc:graphicFrameChg chg="modGraphic">
          <ac:chgData name="Lee, Lauren" userId="803a0ef7-bf30-4842-a815-984761874f0b" providerId="ADAL" clId="{7700458C-ED2F-4999-B184-25749025E974}" dt="2021-06-09T14:59:17.352" v="1" actId="115"/>
          <ac:graphicFrameMkLst>
            <pc:docMk/>
            <pc:sldMk cId="0" sldId="259"/>
            <ac:graphicFrameMk id="146" creationId="{00000000-0000-0000-0000-000000000000}"/>
          </ac:graphicFrameMkLst>
        </pc:graphicFrameChg>
        <pc:graphicFrameChg chg="modGraphic">
          <ac:chgData name="Lee, Lauren" userId="803a0ef7-bf30-4842-a815-984761874f0b" providerId="ADAL" clId="{7700458C-ED2F-4999-B184-25749025E974}" dt="2021-06-09T15:00:25.471" v="13" actId="115"/>
          <ac:graphicFrameMkLst>
            <pc:docMk/>
            <pc:sldMk cId="0" sldId="259"/>
            <ac:graphicFrameMk id="147" creationId="{00000000-0000-0000-0000-000000000000}"/>
          </ac:graphicFrameMkLst>
        </pc:graphicFrameChg>
      </pc:sldChg>
      <pc:sldChg chg="modSp">
        <pc:chgData name="Lee, Lauren" userId="803a0ef7-bf30-4842-a815-984761874f0b" providerId="ADAL" clId="{7700458C-ED2F-4999-B184-25749025E974}" dt="2021-06-09T15:04:02.084" v="14" actId="13926"/>
        <pc:sldMkLst>
          <pc:docMk/>
          <pc:sldMk cId="0" sldId="262"/>
        </pc:sldMkLst>
        <pc:spChg chg="mod">
          <ac:chgData name="Lee, Lauren" userId="803a0ef7-bf30-4842-a815-984761874f0b" providerId="ADAL" clId="{7700458C-ED2F-4999-B184-25749025E974}" dt="2021-06-09T15:04:02.084" v="14" actId="13926"/>
          <ac:spMkLst>
            <pc:docMk/>
            <pc:sldMk cId="0" sldId="262"/>
            <ac:spMk id="175" creationId="{00000000-0000-0000-0000-000000000000}"/>
          </ac:spMkLst>
        </pc:spChg>
      </pc:sldChg>
    </pc:docChg>
  </pc:docChgLst>
  <pc:docChgLst>
    <pc:chgData name="McGinty, Shelby" userId="d154e83e-b8ce-43b6-ab21-a4bfdaf13243" providerId="ADAL" clId="{4A3AC8AE-D501-4C67-B776-5D06A86B801C}"/>
    <pc:docChg chg="undo custSel modSld">
      <pc:chgData name="McGinty, Shelby" userId="d154e83e-b8ce-43b6-ab21-a4bfdaf13243" providerId="ADAL" clId="{4A3AC8AE-D501-4C67-B776-5D06A86B801C}" dt="2021-05-27T21:15:02.839" v="212" actId="20577"/>
      <pc:docMkLst>
        <pc:docMk/>
      </pc:docMkLst>
      <pc:sldChg chg="modSp">
        <pc:chgData name="McGinty, Shelby" userId="d154e83e-b8ce-43b6-ab21-a4bfdaf13243" providerId="ADAL" clId="{4A3AC8AE-D501-4C67-B776-5D06A86B801C}" dt="2021-05-27T16:47:47.441" v="0" actId="313"/>
        <pc:sldMkLst>
          <pc:docMk/>
          <pc:sldMk cId="0" sldId="256"/>
        </pc:sldMkLst>
        <pc:spChg chg="mod">
          <ac:chgData name="McGinty, Shelby" userId="d154e83e-b8ce-43b6-ab21-a4bfdaf13243" providerId="ADAL" clId="{4A3AC8AE-D501-4C67-B776-5D06A86B801C}" dt="2021-05-27T16:47:47.441" v="0" actId="313"/>
          <ac:spMkLst>
            <pc:docMk/>
            <pc:sldMk cId="0" sldId="256"/>
            <ac:spMk id="118" creationId="{00000000-0000-0000-0000-000000000000}"/>
          </ac:spMkLst>
        </pc:spChg>
      </pc:sldChg>
      <pc:sldChg chg="addSp delSp modSp">
        <pc:chgData name="McGinty, Shelby" userId="d154e83e-b8ce-43b6-ab21-a4bfdaf13243" providerId="ADAL" clId="{4A3AC8AE-D501-4C67-B776-5D06A86B801C}" dt="2021-05-27T20:28:12.970" v="117" actId="20577"/>
        <pc:sldMkLst>
          <pc:docMk/>
          <pc:sldMk cId="0" sldId="257"/>
        </pc:sldMkLst>
        <pc:spChg chg="mod">
          <ac:chgData name="McGinty, Shelby" userId="d154e83e-b8ce-43b6-ab21-a4bfdaf13243" providerId="ADAL" clId="{4A3AC8AE-D501-4C67-B776-5D06A86B801C}" dt="2021-05-27T20:27:57.100" v="112" actId="13926"/>
          <ac:spMkLst>
            <pc:docMk/>
            <pc:sldMk cId="0" sldId="257"/>
            <ac:spMk id="125" creationId="{00000000-0000-0000-0000-000000000000}"/>
          </ac:spMkLst>
        </pc:spChg>
        <pc:graphicFrameChg chg="modGraphic">
          <ac:chgData name="McGinty, Shelby" userId="d154e83e-b8ce-43b6-ab21-a4bfdaf13243" providerId="ADAL" clId="{4A3AC8AE-D501-4C67-B776-5D06A86B801C}" dt="2021-05-27T20:28:12.970" v="117" actId="20577"/>
          <ac:graphicFrameMkLst>
            <pc:docMk/>
            <pc:sldMk cId="0" sldId="257"/>
            <ac:graphicFrameMk id="127" creationId="{00000000-0000-0000-0000-000000000000}"/>
          </ac:graphicFrameMkLst>
        </pc:graphicFrameChg>
        <pc:graphicFrameChg chg="add del mod modGraphic">
          <ac:chgData name="McGinty, Shelby" userId="d154e83e-b8ce-43b6-ab21-a4bfdaf13243" providerId="ADAL" clId="{4A3AC8AE-D501-4C67-B776-5D06A86B801C}" dt="2021-05-27T16:48:34.804" v="19" actId="255"/>
          <ac:graphicFrameMkLst>
            <pc:docMk/>
            <pc:sldMk cId="0" sldId="257"/>
            <ac:graphicFrameMk id="130" creationId="{00000000-0000-0000-0000-000000000000}"/>
          </ac:graphicFrameMkLst>
        </pc:graphicFrameChg>
      </pc:sldChg>
      <pc:sldChg chg="modSp delCm">
        <pc:chgData name="McGinty, Shelby" userId="d154e83e-b8ce-43b6-ab21-a4bfdaf13243" providerId="ADAL" clId="{4A3AC8AE-D501-4C67-B776-5D06A86B801C}" dt="2021-05-27T20:28:40.397" v="121" actId="20577"/>
        <pc:sldMkLst>
          <pc:docMk/>
          <pc:sldMk cId="0" sldId="258"/>
        </pc:sldMkLst>
        <pc:spChg chg="mod">
          <ac:chgData name="McGinty, Shelby" userId="d154e83e-b8ce-43b6-ab21-a4bfdaf13243" providerId="ADAL" clId="{4A3AC8AE-D501-4C67-B776-5D06A86B801C}" dt="2021-05-27T20:28:23.015" v="119" actId="13926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McGinty, Shelby" userId="d154e83e-b8ce-43b6-ab21-a4bfdaf13243" providerId="ADAL" clId="{4A3AC8AE-D501-4C67-B776-5D06A86B801C}" dt="2021-05-27T20:28:40.397" v="121" actId="20577"/>
          <ac:spMkLst>
            <pc:docMk/>
            <pc:sldMk cId="0" sldId="258"/>
            <ac:spMk id="138" creationId="{00000000-0000-0000-0000-000000000000}"/>
          </ac:spMkLst>
        </pc:spChg>
      </pc:sldChg>
      <pc:sldChg chg="modSp">
        <pc:chgData name="McGinty, Shelby" userId="d154e83e-b8ce-43b6-ab21-a4bfdaf13243" providerId="ADAL" clId="{4A3AC8AE-D501-4C67-B776-5D06A86B801C}" dt="2021-05-27T20:52:11.118" v="181" actId="12"/>
        <pc:sldMkLst>
          <pc:docMk/>
          <pc:sldMk cId="0" sldId="259"/>
        </pc:sldMkLst>
        <pc:spChg chg="mod">
          <ac:chgData name="McGinty, Shelby" userId="d154e83e-b8ce-43b6-ab21-a4bfdaf13243" providerId="ADAL" clId="{4A3AC8AE-D501-4C67-B776-5D06A86B801C}" dt="2021-05-27T16:47:53.768" v="8" actId="313"/>
          <ac:spMkLst>
            <pc:docMk/>
            <pc:sldMk cId="0" sldId="259"/>
            <ac:spMk id="144" creationId="{00000000-0000-0000-0000-000000000000}"/>
          </ac:spMkLst>
        </pc:spChg>
        <pc:graphicFrameChg chg="mod modGraphic">
          <ac:chgData name="McGinty, Shelby" userId="d154e83e-b8ce-43b6-ab21-a4bfdaf13243" providerId="ADAL" clId="{4A3AC8AE-D501-4C67-B776-5D06A86B801C}" dt="2021-05-27T20:38:27.881" v="129" actId="13926"/>
          <ac:graphicFrameMkLst>
            <pc:docMk/>
            <pc:sldMk cId="0" sldId="259"/>
            <ac:graphicFrameMk id="143" creationId="{00000000-0000-0000-0000-000000000000}"/>
          </ac:graphicFrameMkLst>
        </pc:graphicFrameChg>
        <pc:graphicFrameChg chg="modGraphic">
          <ac:chgData name="McGinty, Shelby" userId="d154e83e-b8ce-43b6-ab21-a4bfdaf13243" providerId="ADAL" clId="{4A3AC8AE-D501-4C67-B776-5D06A86B801C}" dt="2021-05-27T20:52:11.118" v="181" actId="12"/>
          <ac:graphicFrameMkLst>
            <pc:docMk/>
            <pc:sldMk cId="0" sldId="259"/>
            <ac:graphicFrameMk id="146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4A3AC8AE-D501-4C67-B776-5D06A86B801C}" dt="2021-05-27T20:37:21.400" v="126" actId="13926"/>
          <ac:graphicFrameMkLst>
            <pc:docMk/>
            <pc:sldMk cId="0" sldId="259"/>
            <ac:graphicFrameMk id="147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4A3AC8AE-D501-4C67-B776-5D06A86B801C}" dt="2021-05-27T16:47:55.308" v="10" actId="313"/>
        <pc:sldMkLst>
          <pc:docMk/>
          <pc:sldMk cId="0" sldId="260"/>
        </pc:sldMkLst>
        <pc:spChg chg="mod">
          <ac:chgData name="McGinty, Shelby" userId="d154e83e-b8ce-43b6-ab21-a4bfdaf13243" providerId="ADAL" clId="{4A3AC8AE-D501-4C67-B776-5D06A86B801C}" dt="2021-05-27T16:47:55.308" v="10" actId="313"/>
          <ac:spMkLst>
            <pc:docMk/>
            <pc:sldMk cId="0" sldId="260"/>
            <ac:spMk id="153" creationId="{00000000-0000-0000-0000-000000000000}"/>
          </ac:spMkLst>
        </pc:spChg>
      </pc:sldChg>
      <pc:sldChg chg="modSp">
        <pc:chgData name="McGinty, Shelby" userId="d154e83e-b8ce-43b6-ab21-a4bfdaf13243" providerId="ADAL" clId="{4A3AC8AE-D501-4C67-B776-5D06A86B801C}" dt="2021-05-27T20:40:11.529" v="172" actId="20577"/>
        <pc:sldMkLst>
          <pc:docMk/>
          <pc:sldMk cId="0" sldId="261"/>
        </pc:sldMkLst>
        <pc:graphicFrameChg chg="modGraphic">
          <ac:chgData name="McGinty, Shelby" userId="d154e83e-b8ce-43b6-ab21-a4bfdaf13243" providerId="ADAL" clId="{4A3AC8AE-D501-4C67-B776-5D06A86B801C}" dt="2021-05-27T20:40:11.529" v="172" actId="20577"/>
          <ac:graphicFrameMkLst>
            <pc:docMk/>
            <pc:sldMk cId="0" sldId="261"/>
            <ac:graphicFrameMk id="164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4A3AC8AE-D501-4C67-B776-5D06A86B801C}" dt="2021-05-27T20:53:19.792" v="188" actId="20577"/>
        <pc:sldMkLst>
          <pc:docMk/>
          <pc:sldMk cId="0" sldId="262"/>
        </pc:sldMkLst>
        <pc:spChg chg="mod">
          <ac:chgData name="McGinty, Shelby" userId="d154e83e-b8ce-43b6-ab21-a4bfdaf13243" providerId="ADAL" clId="{4A3AC8AE-D501-4C67-B776-5D06A86B801C}" dt="2021-05-27T20:53:19.792" v="188" actId="20577"/>
          <ac:spMkLst>
            <pc:docMk/>
            <pc:sldMk cId="0" sldId="262"/>
            <ac:spMk id="174" creationId="{00000000-0000-0000-0000-000000000000}"/>
          </ac:spMkLst>
        </pc:spChg>
      </pc:sldChg>
      <pc:sldChg chg="modSp">
        <pc:chgData name="McGinty, Shelby" userId="d154e83e-b8ce-43b6-ab21-a4bfdaf13243" providerId="ADAL" clId="{4A3AC8AE-D501-4C67-B776-5D06A86B801C}" dt="2021-05-27T20:58:10.526" v="191" actId="13926"/>
        <pc:sldMkLst>
          <pc:docMk/>
          <pc:sldMk cId="0" sldId="263"/>
        </pc:sldMkLst>
        <pc:spChg chg="mod">
          <ac:chgData name="McGinty, Shelby" userId="d154e83e-b8ce-43b6-ab21-a4bfdaf13243" providerId="ADAL" clId="{4A3AC8AE-D501-4C67-B776-5D06A86B801C}" dt="2021-05-27T20:58:10.526" v="191" actId="13926"/>
          <ac:spMkLst>
            <pc:docMk/>
            <pc:sldMk cId="0" sldId="263"/>
            <ac:spMk id="185" creationId="{00000000-0000-0000-0000-000000000000}"/>
          </ac:spMkLst>
        </pc:spChg>
      </pc:sldChg>
      <pc:sldChg chg="modSp">
        <pc:chgData name="McGinty, Shelby" userId="d154e83e-b8ce-43b6-ab21-a4bfdaf13243" providerId="ADAL" clId="{4A3AC8AE-D501-4C67-B776-5D06A86B801C}" dt="2021-05-27T20:58:19.028" v="192" actId="13926"/>
        <pc:sldMkLst>
          <pc:docMk/>
          <pc:sldMk cId="0" sldId="264"/>
        </pc:sldMkLst>
        <pc:spChg chg="mod">
          <ac:chgData name="McGinty, Shelby" userId="d154e83e-b8ce-43b6-ab21-a4bfdaf13243" providerId="ADAL" clId="{4A3AC8AE-D501-4C67-B776-5D06A86B801C}" dt="2021-05-27T20:58:03.241" v="190" actId="13926"/>
          <ac:spMkLst>
            <pc:docMk/>
            <pc:sldMk cId="0" sldId="264"/>
            <ac:spMk id="195" creationId="{00000000-0000-0000-0000-000000000000}"/>
          </ac:spMkLst>
        </pc:spChg>
        <pc:spChg chg="mod">
          <ac:chgData name="McGinty, Shelby" userId="d154e83e-b8ce-43b6-ab21-a4bfdaf13243" providerId="ADAL" clId="{4A3AC8AE-D501-4C67-B776-5D06A86B801C}" dt="2021-05-27T20:58:01.673" v="189" actId="13926"/>
          <ac:spMkLst>
            <pc:docMk/>
            <pc:sldMk cId="0" sldId="264"/>
            <ac:spMk id="196" creationId="{00000000-0000-0000-0000-000000000000}"/>
          </ac:spMkLst>
        </pc:spChg>
        <pc:graphicFrameChg chg="modGraphic">
          <ac:chgData name="McGinty, Shelby" userId="d154e83e-b8ce-43b6-ab21-a4bfdaf13243" providerId="ADAL" clId="{4A3AC8AE-D501-4C67-B776-5D06A86B801C}" dt="2021-05-27T20:58:19.028" v="192" actId="13926"/>
          <ac:graphicFrameMkLst>
            <pc:docMk/>
            <pc:sldMk cId="0" sldId="264"/>
            <ac:graphicFrameMk id="197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4A3AC8AE-D501-4C67-B776-5D06A86B801C}" dt="2021-05-27T21:03:18.591" v="193" actId="20577"/>
        <pc:sldMkLst>
          <pc:docMk/>
          <pc:sldMk cId="0" sldId="265"/>
        </pc:sldMkLst>
        <pc:spChg chg="mod">
          <ac:chgData name="McGinty, Shelby" userId="d154e83e-b8ce-43b6-ab21-a4bfdaf13243" providerId="ADAL" clId="{4A3AC8AE-D501-4C67-B776-5D06A86B801C}" dt="2021-05-27T21:03:18.591" v="193" actId="20577"/>
          <ac:spMkLst>
            <pc:docMk/>
            <pc:sldMk cId="0" sldId="265"/>
            <ac:spMk id="207" creationId="{00000000-0000-0000-0000-000000000000}"/>
          </ac:spMkLst>
        </pc:spChg>
      </pc:sldChg>
      <pc:sldChg chg="modSp">
        <pc:chgData name="McGinty, Shelby" userId="d154e83e-b8ce-43b6-ab21-a4bfdaf13243" providerId="ADAL" clId="{4A3AC8AE-D501-4C67-B776-5D06A86B801C}" dt="2021-05-27T20:39:28.700" v="163" actId="20577"/>
        <pc:sldMkLst>
          <pc:docMk/>
          <pc:sldMk cId="2696335939" sldId="273"/>
        </pc:sldMkLst>
        <pc:spChg chg="mod">
          <ac:chgData name="McGinty, Shelby" userId="d154e83e-b8ce-43b6-ab21-a4bfdaf13243" providerId="ADAL" clId="{4A3AC8AE-D501-4C67-B776-5D06A86B801C}" dt="2021-05-27T20:39:28.700" v="163" actId="20577"/>
          <ac:spMkLst>
            <pc:docMk/>
            <pc:sldMk cId="2696335939" sldId="273"/>
            <ac:spMk id="153" creationId="{00000000-0000-0000-0000-000000000000}"/>
          </ac:spMkLst>
        </pc:spChg>
      </pc:sldChg>
      <pc:sldChg chg="modSp">
        <pc:chgData name="McGinty, Shelby" userId="d154e83e-b8ce-43b6-ab21-a4bfdaf13243" providerId="ADAL" clId="{4A3AC8AE-D501-4C67-B776-5D06A86B801C}" dt="2021-05-27T21:15:02.839" v="212" actId="20577"/>
        <pc:sldMkLst>
          <pc:docMk/>
          <pc:sldMk cId="3109476695" sldId="274"/>
        </pc:sldMkLst>
        <pc:graphicFrameChg chg="modGraphic">
          <ac:chgData name="McGinty, Shelby" userId="d154e83e-b8ce-43b6-ab21-a4bfdaf13243" providerId="ADAL" clId="{4A3AC8AE-D501-4C67-B776-5D06A86B801C}" dt="2021-05-27T21:15:02.839" v="212" actId="20577"/>
          <ac:graphicFrameMkLst>
            <pc:docMk/>
            <pc:sldMk cId="3109476695" sldId="274"/>
            <ac:graphicFrameMk id="5" creationId="{B1549F7C-EA90-4939-B8E5-E9EC2E30B6E6}"/>
          </ac:graphicFrameMkLst>
        </pc:graphicFrameChg>
      </pc:sldChg>
    </pc:docChg>
  </pc:docChgLst>
  <pc:docChgLst>
    <pc:chgData name="McGinty, Shelby" userId="d154e83e-b8ce-43b6-ab21-a4bfdaf13243" providerId="ADAL" clId="{DCBEF945-0252-4AE8-82C1-597FD3F6FE94}"/>
    <pc:docChg chg="modSld">
      <pc:chgData name="McGinty, Shelby" userId="d154e83e-b8ce-43b6-ab21-a4bfdaf13243" providerId="ADAL" clId="{DCBEF945-0252-4AE8-82C1-597FD3F6FE94}" dt="2021-06-03T16:19:45.673" v="4" actId="13926"/>
      <pc:docMkLst>
        <pc:docMk/>
      </pc:docMkLst>
      <pc:sldChg chg="modSp">
        <pc:chgData name="McGinty, Shelby" userId="d154e83e-b8ce-43b6-ab21-a4bfdaf13243" providerId="ADAL" clId="{DCBEF945-0252-4AE8-82C1-597FD3F6FE94}" dt="2021-06-03T16:19:45.673" v="4" actId="13926"/>
        <pc:sldMkLst>
          <pc:docMk/>
          <pc:sldMk cId="0" sldId="256"/>
        </pc:sldMkLst>
        <pc:spChg chg="mod">
          <ac:chgData name="McGinty, Shelby" userId="d154e83e-b8ce-43b6-ab21-a4bfdaf13243" providerId="ADAL" clId="{DCBEF945-0252-4AE8-82C1-597FD3F6FE94}" dt="2021-06-03T16:19:45.673" v="4" actId="13926"/>
          <ac:spMkLst>
            <pc:docMk/>
            <pc:sldMk cId="0" sldId="256"/>
            <ac:spMk id="119" creationId="{00000000-0000-0000-0000-000000000000}"/>
          </ac:spMkLst>
        </pc:spChg>
      </pc:sldChg>
      <pc:sldChg chg="modSp">
        <pc:chgData name="McGinty, Shelby" userId="d154e83e-b8ce-43b6-ab21-a4bfdaf13243" providerId="ADAL" clId="{DCBEF945-0252-4AE8-82C1-597FD3F6FE94}" dt="2021-06-03T16:05:26.182" v="2"/>
        <pc:sldMkLst>
          <pc:docMk/>
          <pc:sldMk cId="0" sldId="259"/>
        </pc:sldMkLst>
        <pc:graphicFrameChg chg="mod">
          <ac:chgData name="McGinty, Shelby" userId="d154e83e-b8ce-43b6-ab21-a4bfdaf13243" providerId="ADAL" clId="{DCBEF945-0252-4AE8-82C1-597FD3F6FE94}" dt="2021-06-03T16:05:26.182" v="2"/>
          <ac:graphicFrameMkLst>
            <pc:docMk/>
            <pc:sldMk cId="0" sldId="259"/>
            <ac:graphicFrameMk id="146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DCBEF945-0252-4AE8-82C1-597FD3F6FE94}" dt="2021-06-03T16:05:05.697" v="1" actId="13926"/>
          <ac:graphicFrameMkLst>
            <pc:docMk/>
            <pc:sldMk cId="0" sldId="259"/>
            <ac:graphicFrameMk id="147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DCBEF945-0252-4AE8-82C1-597FD3F6FE94}" dt="2021-06-03T16:19:37.442" v="3" actId="13926"/>
        <pc:sldMkLst>
          <pc:docMk/>
          <pc:sldMk cId="0" sldId="266"/>
        </pc:sldMkLst>
        <pc:graphicFrameChg chg="modGraphic">
          <ac:chgData name="McGinty, Shelby" userId="d154e83e-b8ce-43b6-ab21-a4bfdaf13243" providerId="ADAL" clId="{DCBEF945-0252-4AE8-82C1-597FD3F6FE94}" dt="2021-06-03T16:19:37.442" v="3" actId="13926"/>
          <ac:graphicFrameMkLst>
            <pc:docMk/>
            <pc:sldMk cId="0" sldId="266"/>
            <ac:graphicFrameMk id="217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3F1CFD72-D89A-E757-3B01-581FA829C43B}"/>
    <pc:docChg chg="modSld">
      <pc:chgData name="McGinty, Shelby" userId="S::shelby.mcginty@us.gt.com::d154e83e-b8ce-43b6-ab21-a4bfdaf13243" providerId="AD" clId="Web-{3F1CFD72-D89A-E757-3B01-581FA829C43B}" dt="2021-06-03T15:51:44.615" v="8"/>
      <pc:docMkLst>
        <pc:docMk/>
      </pc:docMkLst>
      <pc:sldChg chg="addSp delSp modSp">
        <pc:chgData name="McGinty, Shelby" userId="S::shelby.mcginty@us.gt.com::d154e83e-b8ce-43b6-ab21-a4bfdaf13243" providerId="AD" clId="Web-{3F1CFD72-D89A-E757-3B01-581FA829C43B}" dt="2021-06-03T15:51:44.615" v="8"/>
        <pc:sldMkLst>
          <pc:docMk/>
          <pc:sldMk cId="0" sldId="259"/>
        </pc:sldMkLst>
        <pc:spChg chg="add del mod">
          <ac:chgData name="McGinty, Shelby" userId="S::shelby.mcginty@us.gt.com::d154e83e-b8ce-43b6-ab21-a4bfdaf13243" providerId="AD" clId="Web-{3F1CFD72-D89A-E757-3B01-581FA829C43B}" dt="2021-06-03T15:51:44.615" v="7"/>
          <ac:spMkLst>
            <pc:docMk/>
            <pc:sldMk cId="0" sldId="259"/>
            <ac:spMk id="4" creationId="{E6220AE7-BF73-44E1-9970-3123ADE8C648}"/>
          </ac:spMkLst>
        </pc:spChg>
        <pc:graphicFrameChg chg="add del mod">
          <ac:chgData name="McGinty, Shelby" userId="S::shelby.mcginty@us.gt.com::d154e83e-b8ce-43b6-ab21-a4bfdaf13243" providerId="AD" clId="Web-{3F1CFD72-D89A-E757-3B01-581FA829C43B}" dt="2021-06-03T15:51:44.615" v="8"/>
          <ac:graphicFrameMkLst>
            <pc:docMk/>
            <pc:sldMk cId="0" sldId="259"/>
            <ac:graphicFrameMk id="3" creationId="{F498C445-3C51-406C-BAC3-46B80E54708B}"/>
          </ac:graphicFrameMkLst>
        </pc:graphicFrameChg>
        <pc:graphicFrameChg chg="mod modGraphic">
          <ac:chgData name="McGinty, Shelby" userId="S::shelby.mcginty@us.gt.com::d154e83e-b8ce-43b6-ab21-a4bfdaf13243" providerId="AD" clId="Web-{3F1CFD72-D89A-E757-3B01-581FA829C43B}" dt="2021-06-03T15:51:41.521" v="2"/>
          <ac:graphicFrameMkLst>
            <pc:docMk/>
            <pc:sldMk cId="0" sldId="259"/>
            <ac:graphicFrameMk id="147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9252E6B3-5C32-2703-B07E-F5E47DA3B9B2}"/>
    <pc:docChg chg="modSld">
      <pc:chgData name="McGinty, Shelby" userId="S::shelby.mcginty@us.gt.com::d154e83e-b8ce-43b6-ab21-a4bfdaf13243" providerId="AD" clId="Web-{9252E6B3-5C32-2703-B07E-F5E47DA3B9B2}" dt="2021-06-09T15:00:41.826" v="0" actId="20577"/>
      <pc:docMkLst>
        <pc:docMk/>
      </pc:docMkLst>
      <pc:sldChg chg="modSp">
        <pc:chgData name="McGinty, Shelby" userId="S::shelby.mcginty@us.gt.com::d154e83e-b8ce-43b6-ab21-a4bfdaf13243" providerId="AD" clId="Web-{9252E6B3-5C32-2703-B07E-F5E47DA3B9B2}" dt="2021-06-09T15:00:41.826" v="0" actId="20577"/>
        <pc:sldMkLst>
          <pc:docMk/>
          <pc:sldMk cId="0" sldId="262"/>
        </pc:sldMkLst>
        <pc:spChg chg="mod">
          <ac:chgData name="McGinty, Shelby" userId="S::shelby.mcginty@us.gt.com::d154e83e-b8ce-43b6-ab21-a4bfdaf13243" providerId="AD" clId="Web-{9252E6B3-5C32-2703-B07E-F5E47DA3B9B2}" dt="2021-06-09T15:00:41.826" v="0" actId="20577"/>
          <ac:spMkLst>
            <pc:docMk/>
            <pc:sldMk cId="0" sldId="262"/>
            <ac:spMk id="1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6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2081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828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enchmarks.gsa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sitesusa/wp-content/uploads/sites/1041/2016/07/M3-Playbook-Governance-Charter-Template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Deloitte Brand</vt:lpstr>
      <vt:lpstr>1_Deloitte Brand</vt:lpstr>
      <vt:lpstr>   Phase 1 Progress Review Discussion Template</vt:lpstr>
      <vt:lpstr>Questions to be Answered</vt:lpstr>
      <vt:lpstr>Instructions for Completing This Template </vt:lpstr>
      <vt:lpstr>Documentation Required for Phase 1 Progress Review </vt:lpstr>
      <vt:lpstr>M3 Risk Assessment Tool</vt:lpstr>
      <vt:lpstr>Business Readiness Assessment</vt:lpstr>
      <vt:lpstr>Initial Master Schedule Overview</vt:lpstr>
      <vt:lpstr>Life Cycle Cost Estimate (LCCE)</vt:lpstr>
      <vt:lpstr>Resource Management Plan Overview</vt:lpstr>
      <vt:lpstr>Market Research &amp; Acquisition Strategy</vt:lpstr>
      <vt:lpstr>Independent Verification and Validation Plan</vt:lpstr>
      <vt:lpstr>Program Governance Model</vt:lpstr>
      <vt:lpstr>Scope of Services Overview</vt:lpstr>
      <vt:lpstr>Change Management and Communications Approach</vt:lpstr>
      <vt:lpstr>Data Management/Data Quality Approach</vt:lpstr>
      <vt:lpstr>Baseline and Target Performance Success Metrics</vt:lpstr>
      <vt:lpstr>Top Risks</vt:lpstr>
      <vt:lpstr>Project Business Case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1 Tollgate Review Discussion Template</dc:title>
  <dc:creator>ElaineCRieman</dc:creator>
  <cp:revision>1</cp:revision>
  <dcterms:modified xsi:type="dcterms:W3CDTF">2021-06-09T15:04:22Z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0x010100D11F7F4B96AD0A40B1B838A293BDFF99</vt:lpwstr>
  </property>
</Properties>
</file>